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97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50" y="972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285750" indent="-285750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Major depressive disorder is characterized by discrete episodes of at least 2 weeks’ duration (although most episodes last considerably longer) involving clear-cut changes in affect, cognition, and </a:t>
            </a:r>
            <a:r>
              <a:rPr lang="en-US" sz="1300" dirty="0" err="1"/>
              <a:t>neurovegetative</a:t>
            </a:r>
            <a:r>
              <a:rPr lang="en-US" sz="1300" dirty="0"/>
              <a:t> functions and inter-episode remissions.</a:t>
            </a:r>
            <a:r>
              <a:rPr lang="en-US" sz="1300" baseline="30000" dirty="0"/>
              <a:t>1</a:t>
            </a:r>
            <a:endParaRPr lang="en-US" sz="1300" dirty="0"/>
          </a:p>
          <a:p>
            <a:pPr marL="285750" indent="-285750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The common feature of the disorder is the presence of sad, empty, or irritable mood, accompanied by somatic and cognitive changes that significantly affect the individual’s capacity to function.</a:t>
            </a:r>
            <a:r>
              <a:rPr lang="en-US" sz="1300" baseline="30000" dirty="0"/>
              <a:t>1</a:t>
            </a:r>
            <a:endParaRPr lang="da-DK" sz="1300" dirty="0"/>
          </a:p>
          <a:p>
            <a:pPr marL="285750" indent="-285750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A diagnosis based on a single episode is possible, although the disorder is a recurrent one in the majority of cases.</a:t>
            </a:r>
            <a:r>
              <a:rPr lang="en-US" sz="1300" baseline="30000" dirty="0"/>
              <a:t>1</a:t>
            </a:r>
            <a:endParaRPr lang="en-US" sz="1300" dirty="0"/>
          </a:p>
          <a:p>
            <a:pPr marL="285750" indent="-285750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Careful consideration is given to the delineation of normal sadness and grief from a major depressive episode.</a:t>
            </a:r>
            <a:r>
              <a:rPr lang="en-US" sz="1300" baseline="30000" dirty="0"/>
              <a:t>1</a:t>
            </a:r>
            <a:endParaRPr lang="en-US" sz="13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BFF96C-CB49-48E7-84D8-B1A76D7D35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American Psychiatric Association. Diagnostic and statistical manual of mental disorders 5th edition:  American Psychiatric Association. 2013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C95FE0E-E448-4440-B112-E22F85D4D2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3" y="404813"/>
            <a:ext cx="6910387" cy="200025"/>
          </a:xfrm>
        </p:spPr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58999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142</Words>
  <Application>Microsoft Office PowerPoint</Application>
  <PresentationFormat>On-screen Show 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Depression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